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2"/>
    <a:srgbClr val="007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79"/>
  </p:normalViewPr>
  <p:slideViewPr>
    <p:cSldViewPr snapToGrid="0">
      <p:cViewPr varScale="1">
        <p:scale>
          <a:sx n="78" d="100"/>
          <a:sy n="78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4FAF-B844-D2CA-D658-A9B6019FC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73380-28C9-8A5D-63FD-57A3F4F67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73F3-863B-E091-451B-C4F9C5ED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3A1E6-BE2A-FE55-11F6-76FA8F04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F874B-9415-2DCD-B9F6-B6ADFB2A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28A5-FBE8-3937-5A00-2A4FF16E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DA7E8-853B-3AF8-53F0-0ED0730A5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0A6D4-1F13-4025-15CC-DB7DEBE1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434C-1F86-AF57-44FA-62FE7530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F401-AB26-4D8C-FB19-48C7ECA5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48FCE-F40E-B5BB-C029-DF369C104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E257E-9812-0301-24CF-69ADF195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F8CBE-942C-99FC-22E8-44CEF2DB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30A4-D381-46B8-3C45-26D48DFC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A6C27-B957-8E67-9818-5D437FA9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BDF7-49A4-CC6E-714B-94960C31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33A0-321B-ADBE-3319-10894F1C5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49E7-25C7-8A0F-C834-123D08A7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8ED4-47EA-9A78-031F-C3684662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C82C-C425-453B-A952-5F430EA0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32B-69E8-11D5-77FE-A570C131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CFFEE-FCD0-9F4C-BDD0-7860D224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2DC5-36AF-A532-EA84-340E938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9013-F79A-795E-9638-994B2534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AD2F-9AD1-9DED-F79A-06CE0381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6F8-5B0D-F5EC-30A0-E04F25E7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7ADE-ADC8-CAC4-788D-F0D4F84E5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27614-7083-D6B6-6D49-3881FDDF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874F8-2FA7-0793-5DBE-18424240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C9375-8714-CAE9-55A7-3D8FBB50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87821-7E62-2E21-EF69-41FF8918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070E-80C1-6865-86BB-429ED3CF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2289B-8596-831A-4325-0F6E0ACB0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788E3-BFB4-7494-16A2-C06A6179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A94D-53AA-E1C1-8DFA-B99EBC53B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9BB31-EA22-E64C-47B2-287AB9976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CB91E-A253-87A1-5A0E-25E970A7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73796-B622-1005-BA30-4AE21AD5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F6E4E-51C3-0A3B-33C7-0FDBBA52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0757-AA75-D853-6937-20CF2491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F4F15-8BD4-1601-D02F-F9D061C9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7CB44-81E8-619E-29D5-90ECF045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DC38C-4C68-6479-4F83-BC932D21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BA73F-10EA-885D-343C-A4325112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CDF0F-DCA4-62EA-1C5B-6C8AB67E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F18B-E7BC-F58E-8B1A-2E1D892A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B90F-127B-43EF-4583-D61CE195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EC1C-EAF3-9A1A-7BA6-80D9139E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D4EAE-3A56-3244-5934-A0B5E7757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FE072-3600-939E-5BDF-FD5F8DAE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AA8B8-F68A-FAA2-E94C-A7BE6659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37F8D-8AB7-F2CA-1F16-5AEF23DD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91DF-BEF5-EA28-F574-E4F6E459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11FC2-71AE-AF43-FAAB-347C4F1E8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FAE35-221E-35FA-9AE1-E436B77F5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F1996-9C6B-E345-31DF-8F30FB2B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2C0B4-4E20-D014-6539-C14B08A4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3C728-B3F3-E697-A913-BE7F59B0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95CCD-6F4F-1857-9D61-9509D73B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4C452-0FA2-8684-7800-B8E38BA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666C-86B7-77C0-90BE-E6606D9F5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DB4332-26E7-CD40-9398-3BFE4A5216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C353-E16C-8A7D-A4C1-5B44E482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1110-5BA7-DAA8-0197-64F6846B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A00CA-79C3-0D46-9282-D43D7E5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6BE653F-2F3C-E864-6662-FA178980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153" y="6104112"/>
            <a:ext cx="1663700" cy="469900"/>
          </a:xfrm>
          <a:prstGeom prst="rect">
            <a:avLst/>
          </a:prstGeom>
        </p:spPr>
      </p:pic>
      <p:pic>
        <p:nvPicPr>
          <p:cNvPr id="13" name="Picture 1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1DDDECD-AF33-4724-1CB5-D7D882A7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52" y="6033706"/>
            <a:ext cx="1987830" cy="600376"/>
          </a:xfrm>
          <a:prstGeom prst="rect">
            <a:avLst/>
          </a:prstGeom>
        </p:spPr>
      </p:pic>
      <p:pic>
        <p:nvPicPr>
          <p:cNvPr id="19" name="Picture 18" descr="A person standing in water next to a giant coffee cup&#10;&#10;Description automatically generated">
            <a:extLst>
              <a:ext uri="{FF2B5EF4-FFF2-40B4-BE49-F238E27FC236}">
                <a16:creationId xmlns:a16="http://schemas.microsoft.com/office/drawing/2014/main" id="{70BF5823-0327-F56F-9926-972A9DF79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3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17883A-A454-AC06-B9B6-0BCDC8F9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153" y="6104112"/>
            <a:ext cx="1663700" cy="469900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016D6D5-A296-4451-9888-8C262AD9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52" y="6033706"/>
            <a:ext cx="1987830" cy="600376"/>
          </a:xfrm>
          <a:prstGeom prst="rect">
            <a:avLst/>
          </a:prstGeom>
        </p:spPr>
      </p:pic>
      <p:pic>
        <p:nvPicPr>
          <p:cNvPr id="7" name="Picture 6" descr="A green rectangular object with white dots&#10;&#10;Description automatically generated">
            <a:extLst>
              <a:ext uri="{FF2B5EF4-FFF2-40B4-BE49-F238E27FC236}">
                <a16:creationId xmlns:a16="http://schemas.microsoft.com/office/drawing/2014/main" id="{7E46AE35-5276-9E8E-4B65-2F11247B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3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A34FB-08C9-014B-DC6F-CB008B99ADAC}"/>
              </a:ext>
            </a:extLst>
          </p:cNvPr>
          <p:cNvSpPr txBox="1"/>
          <p:nvPr/>
        </p:nvSpPr>
        <p:spPr>
          <a:xfrm>
            <a:off x="647422" y="652748"/>
            <a:ext cx="1615217" cy="830997"/>
          </a:xfrm>
          <a:prstGeom prst="rect">
            <a:avLst/>
          </a:prstGeom>
          <a:solidFill>
            <a:srgbClr val="FFD90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C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3E5489-B53C-E1DD-435B-4789E9D1A1A8}"/>
              </a:ext>
            </a:extLst>
          </p:cNvPr>
          <p:cNvSpPr txBox="1"/>
          <p:nvPr/>
        </p:nvSpPr>
        <p:spPr>
          <a:xfrm>
            <a:off x="2262639" y="652748"/>
            <a:ext cx="296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kill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B2B67-3D21-FE95-D0F4-8DEDB695343C}"/>
              </a:ext>
            </a:extLst>
          </p:cNvPr>
          <p:cNvSpPr txBox="1"/>
          <p:nvPr/>
        </p:nvSpPr>
        <p:spPr>
          <a:xfrm>
            <a:off x="647421" y="2696831"/>
            <a:ext cx="779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Litter travels from land to our Great Barrier Reef through stormwater run-off?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C231C-7B97-7A39-D458-12E523831CF6}"/>
              </a:ext>
            </a:extLst>
          </p:cNvPr>
          <p:cNvSpPr txBox="1"/>
          <p:nvPr/>
        </p:nvSpPr>
        <p:spPr>
          <a:xfrm>
            <a:off x="647422" y="2136493"/>
            <a:ext cx="2169197" cy="523220"/>
          </a:xfrm>
          <a:prstGeom prst="rect">
            <a:avLst/>
          </a:prstGeom>
          <a:solidFill>
            <a:srgbClr val="FFD90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C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know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BC30C-B097-1628-3CBB-8B5B2AA6B14E}"/>
              </a:ext>
            </a:extLst>
          </p:cNvPr>
          <p:cNvSpPr txBox="1"/>
          <p:nvPr/>
        </p:nvSpPr>
        <p:spPr>
          <a:xfrm>
            <a:off x="647421" y="3677975"/>
            <a:ext cx="819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some may believe an innocent chip packet or cigarette won’t cause any harm. The truth is,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100,000 marine mammals dire every year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around the world, due to plastic pollution.</a:t>
            </a:r>
          </a:p>
        </p:txBody>
      </p:sp>
    </p:spTree>
    <p:extLst>
      <p:ext uri="{BB962C8B-B14F-4D97-AF65-F5344CB8AC3E}">
        <p14:creationId xmlns:p14="http://schemas.microsoft.com/office/powerpoint/2010/main" val="117348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17883A-A454-AC06-B9B6-0BCDC8F9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153" y="6104112"/>
            <a:ext cx="1663700" cy="469900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016D6D5-A296-4451-9888-8C262AD9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52" y="6033706"/>
            <a:ext cx="1987830" cy="600376"/>
          </a:xfrm>
          <a:prstGeom prst="rect">
            <a:avLst/>
          </a:prstGeom>
        </p:spPr>
      </p:pic>
      <p:pic>
        <p:nvPicPr>
          <p:cNvPr id="9" name="Picture 8" descr="A diagram of a garbage collection&#10;&#10;Description automatically generated with medium confidence">
            <a:extLst>
              <a:ext uri="{FF2B5EF4-FFF2-40B4-BE49-F238E27FC236}">
                <a16:creationId xmlns:a16="http://schemas.microsoft.com/office/drawing/2014/main" id="{97CED662-6291-DFA4-0BD7-214C7315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3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4E83D-163D-1384-A827-3C5FED370B0C}"/>
              </a:ext>
            </a:extLst>
          </p:cNvPr>
          <p:cNvSpPr txBox="1"/>
          <p:nvPr/>
        </p:nvSpPr>
        <p:spPr>
          <a:xfrm>
            <a:off x="647422" y="652748"/>
            <a:ext cx="5659936" cy="523220"/>
          </a:xfrm>
          <a:prstGeom prst="rect">
            <a:avLst/>
          </a:prstGeom>
          <a:solidFill>
            <a:srgbClr val="FFD90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C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 litter items we find include:</a:t>
            </a:r>
          </a:p>
        </p:txBody>
      </p:sp>
    </p:spTree>
    <p:extLst>
      <p:ext uri="{BB962C8B-B14F-4D97-AF65-F5344CB8AC3E}">
        <p14:creationId xmlns:p14="http://schemas.microsoft.com/office/powerpoint/2010/main" val="349450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17883A-A454-AC06-B9B6-0BCDC8F9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153" y="6104112"/>
            <a:ext cx="1663700" cy="469900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016D6D5-A296-4451-9888-8C262AD9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52" y="6033706"/>
            <a:ext cx="1987830" cy="600376"/>
          </a:xfrm>
          <a:prstGeom prst="rect">
            <a:avLst/>
          </a:prstGeom>
        </p:spPr>
      </p:pic>
      <p:pic>
        <p:nvPicPr>
          <p:cNvPr id="2" name="Picture 1" descr="A green rectangular object with white dots&#10;&#10;Description automatically generated">
            <a:extLst>
              <a:ext uri="{FF2B5EF4-FFF2-40B4-BE49-F238E27FC236}">
                <a16:creationId xmlns:a16="http://schemas.microsoft.com/office/drawing/2014/main" id="{ED9C9D4A-1204-35C3-24E8-8A1D085A2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3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4E83D-163D-1384-A827-3C5FED370B0C}"/>
              </a:ext>
            </a:extLst>
          </p:cNvPr>
          <p:cNvSpPr txBox="1"/>
          <p:nvPr/>
        </p:nvSpPr>
        <p:spPr>
          <a:xfrm>
            <a:off x="647422" y="652748"/>
            <a:ext cx="3337226" cy="523220"/>
          </a:xfrm>
          <a:prstGeom prst="rect">
            <a:avLst/>
          </a:prstGeom>
          <a:solidFill>
            <a:srgbClr val="FFD90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C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damage it causes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7EDFA-A83D-CCBE-234E-6D6A2BF1D16F}"/>
              </a:ext>
            </a:extLst>
          </p:cNvPr>
          <p:cNvSpPr txBox="1"/>
          <p:nvPr/>
        </p:nvSpPr>
        <p:spPr>
          <a:xfrm>
            <a:off x="647421" y="1373754"/>
            <a:ext cx="77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Plastic has been eaten or entangled by: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7CC6D-D9D2-9641-27B0-425C0809C438}"/>
              </a:ext>
            </a:extLst>
          </p:cNvPr>
          <p:cNvSpPr txBox="1"/>
          <p:nvPr/>
        </p:nvSpPr>
        <p:spPr>
          <a:xfrm>
            <a:off x="822625" y="4108400"/>
            <a:ext cx="2362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DE0E4-E9D2-11CC-EC0D-38B50B71B91A}"/>
              </a:ext>
            </a:extLst>
          </p:cNvPr>
          <p:cNvSpPr txBox="1"/>
          <p:nvPr/>
        </p:nvSpPr>
        <p:spPr>
          <a:xfrm>
            <a:off x="822626" y="4877841"/>
            <a:ext cx="23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marine species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8BB6F4-A795-7FC5-E3F6-604C4078EF37}"/>
              </a:ext>
            </a:extLst>
          </p:cNvPr>
          <p:cNvSpPr txBox="1"/>
          <p:nvPr/>
        </p:nvSpPr>
        <p:spPr>
          <a:xfrm>
            <a:off x="3497413" y="4112012"/>
            <a:ext cx="2362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5708D-95B9-B92D-E95B-B97EC9EB45EF}"/>
              </a:ext>
            </a:extLst>
          </p:cNvPr>
          <p:cNvSpPr txBox="1"/>
          <p:nvPr/>
        </p:nvSpPr>
        <p:spPr>
          <a:xfrm>
            <a:off x="3497414" y="4881453"/>
            <a:ext cx="23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Seabirds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1323F-7DF7-CDFE-9A14-0D6ECDE4A963}"/>
              </a:ext>
            </a:extLst>
          </p:cNvPr>
          <p:cNvSpPr txBox="1"/>
          <p:nvPr/>
        </p:nvSpPr>
        <p:spPr>
          <a:xfrm>
            <a:off x="6172201" y="4108400"/>
            <a:ext cx="2362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D312C-9642-3D5D-FCFD-A06756E0CB21}"/>
              </a:ext>
            </a:extLst>
          </p:cNvPr>
          <p:cNvSpPr txBox="1"/>
          <p:nvPr/>
        </p:nvSpPr>
        <p:spPr>
          <a:xfrm>
            <a:off x="6172202" y="4877841"/>
            <a:ext cx="23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Turtles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8825C-AB38-C5E3-B6F3-77160C93A19D}"/>
              </a:ext>
            </a:extLst>
          </p:cNvPr>
          <p:cNvSpPr txBox="1"/>
          <p:nvPr/>
        </p:nvSpPr>
        <p:spPr>
          <a:xfrm>
            <a:off x="8846989" y="4108400"/>
            <a:ext cx="2362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A4615-6729-BDA7-EDF3-F10FCD492E06}"/>
              </a:ext>
            </a:extLst>
          </p:cNvPr>
          <p:cNvSpPr txBox="1"/>
          <p:nvPr/>
        </p:nvSpPr>
        <p:spPr>
          <a:xfrm>
            <a:off x="8846990" y="4877841"/>
            <a:ext cx="23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Whales and dolphins</a:t>
            </a:r>
          </a:p>
        </p:txBody>
      </p:sp>
      <p:pic>
        <p:nvPicPr>
          <p:cNvPr id="20" name="Picture 19" descr="A white silhouette of a bird&#10;&#10;Description automatically generated">
            <a:extLst>
              <a:ext uri="{FF2B5EF4-FFF2-40B4-BE49-F238E27FC236}">
                <a16:creationId xmlns:a16="http://schemas.microsoft.com/office/drawing/2014/main" id="{3154F03C-C9CA-C0B2-5A3C-071D3AF23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48" y="2372586"/>
            <a:ext cx="1326548" cy="1515213"/>
          </a:xfrm>
          <a:prstGeom prst="rect">
            <a:avLst/>
          </a:prstGeom>
        </p:spPr>
      </p:pic>
      <p:pic>
        <p:nvPicPr>
          <p:cNvPr id="22" name="Picture 21" descr="A white silhouette of a fish&#10;&#10;Description automatically generated">
            <a:extLst>
              <a:ext uri="{FF2B5EF4-FFF2-40B4-BE49-F238E27FC236}">
                <a16:creationId xmlns:a16="http://schemas.microsoft.com/office/drawing/2014/main" id="{5E661A80-D581-6F3A-834D-D7161F934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612" y="2634274"/>
            <a:ext cx="1648884" cy="1149797"/>
          </a:xfrm>
          <a:prstGeom prst="rect">
            <a:avLst/>
          </a:prstGeom>
        </p:spPr>
      </p:pic>
      <p:pic>
        <p:nvPicPr>
          <p:cNvPr id="24" name="Picture 23" descr="A white silhouette of a turtle&#10;&#10;Description automatically generated">
            <a:extLst>
              <a:ext uri="{FF2B5EF4-FFF2-40B4-BE49-F238E27FC236}">
                <a16:creationId xmlns:a16="http://schemas.microsoft.com/office/drawing/2014/main" id="{C61EC3AA-3DD5-183F-0123-20E9C5D60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348" y="2634274"/>
            <a:ext cx="1685222" cy="1221786"/>
          </a:xfrm>
          <a:prstGeom prst="rect">
            <a:avLst/>
          </a:prstGeom>
        </p:spPr>
      </p:pic>
      <p:pic>
        <p:nvPicPr>
          <p:cNvPr id="26" name="Picture 25" descr="A white silhouette of a bird&#10;&#10;Description automatically generated">
            <a:extLst>
              <a:ext uri="{FF2B5EF4-FFF2-40B4-BE49-F238E27FC236}">
                <a16:creationId xmlns:a16="http://schemas.microsoft.com/office/drawing/2014/main" id="{5935D502-95BB-8110-C479-6D6A9123A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826" y="2099969"/>
            <a:ext cx="1396918" cy="1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17883A-A454-AC06-B9B6-0BCDC8F9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153" y="6104112"/>
            <a:ext cx="1663700" cy="469900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016D6D5-A296-4451-9888-8C262AD9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52" y="6033706"/>
            <a:ext cx="1987830" cy="600376"/>
          </a:xfrm>
          <a:prstGeom prst="rect">
            <a:avLst/>
          </a:prstGeom>
        </p:spPr>
      </p:pic>
      <p:pic>
        <p:nvPicPr>
          <p:cNvPr id="7" name="Picture 6" descr="A green rectangular object with white dots&#10;&#10;Description automatically generated">
            <a:extLst>
              <a:ext uri="{FF2B5EF4-FFF2-40B4-BE49-F238E27FC236}">
                <a16:creationId xmlns:a16="http://schemas.microsoft.com/office/drawing/2014/main" id="{7E46AE35-5276-9E8E-4B65-2F11247B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3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3E5489-B53C-E1DD-435B-4789E9D1A1A8}"/>
              </a:ext>
            </a:extLst>
          </p:cNvPr>
          <p:cNvSpPr txBox="1"/>
          <p:nvPr/>
        </p:nvSpPr>
        <p:spPr>
          <a:xfrm>
            <a:off x="2618610" y="3437432"/>
            <a:ext cx="6954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D9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for land and sea –</a:t>
            </a:r>
            <a:br>
              <a:rPr lang="en-US" sz="4800" b="1" dirty="0">
                <a:solidFill>
                  <a:srgbClr val="FFD90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rgbClr val="FFD9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your rubbish in the bin</a:t>
            </a:r>
          </a:p>
        </p:txBody>
      </p:sp>
      <p:pic>
        <p:nvPicPr>
          <p:cNvPr id="13" name="Picture 12" descr="A yellow symbol of a person throwing garbage into a trash can&#10;&#10;Description automatically generated">
            <a:extLst>
              <a:ext uri="{FF2B5EF4-FFF2-40B4-BE49-F238E27FC236}">
                <a16:creationId xmlns:a16="http://schemas.microsoft.com/office/drawing/2014/main" id="{A5232C8E-712D-AF76-4BFA-3DCF6D6DB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735" y="1022080"/>
            <a:ext cx="1906530" cy="21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Forte Marketing</dc:creator>
  <cp:lastModifiedBy>Darren Baines</cp:lastModifiedBy>
  <cp:revision>1</cp:revision>
  <dcterms:created xsi:type="dcterms:W3CDTF">2024-08-16T01:21:40Z</dcterms:created>
  <dcterms:modified xsi:type="dcterms:W3CDTF">2024-08-16T01:59:14Z</dcterms:modified>
</cp:coreProperties>
</file>